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cxnSp>
        <p:nvCxnSpPr>
          <p:cNvPr id="8" name="Raven konek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grada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Ograda no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7" name="Raven konek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cxnSp>
        <p:nvCxnSpPr>
          <p:cNvPr id="10" name="Raven konek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401A82-A4AC-4BAA-8974-F7314D37523C}" type="datetimeFigureOut">
              <a:rPr lang="sl-SI" smtClean="0"/>
              <a:pPr/>
              <a:t>21.4.2015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F42574-C4DC-4D39-AF9E-B0F5DAD8C87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27984" y="3699804"/>
            <a:ext cx="4335016" cy="2897548"/>
          </a:xfrm>
        </p:spPr>
        <p:txBody>
          <a:bodyPr/>
          <a:lstStyle/>
          <a:p>
            <a:r>
              <a:rPr lang="sl-SI" sz="4000" dirty="0" smtClean="0"/>
              <a:t>'' </a:t>
            </a:r>
            <a:r>
              <a:rPr lang="sl-SI" sz="4000" dirty="0" err="1" smtClean="0"/>
              <a:t>Vivre</a:t>
            </a:r>
            <a:r>
              <a:rPr lang="sl-SI" sz="4000" dirty="0" smtClean="0"/>
              <a:t>, c'</a:t>
            </a:r>
            <a:r>
              <a:rPr lang="sl-SI" sz="4000" dirty="0" err="1" smtClean="0"/>
              <a:t>est</a:t>
            </a:r>
            <a:r>
              <a:rPr lang="sl-SI" sz="4000" dirty="0" smtClean="0"/>
              <a:t> </a:t>
            </a:r>
            <a:r>
              <a:rPr lang="sl-SI" sz="4000" dirty="0" err="1" smtClean="0"/>
              <a:t>apprendre</a:t>
            </a:r>
            <a:r>
              <a:rPr lang="sl-SI" sz="4000" dirty="0" smtClean="0"/>
              <a:t> à </a:t>
            </a:r>
            <a:r>
              <a:rPr lang="sl-SI" sz="4000" dirty="0" err="1" smtClean="0"/>
              <a:t>aimer</a:t>
            </a:r>
            <a:r>
              <a:rPr lang="sl-SI" sz="4000" dirty="0" smtClean="0"/>
              <a:t>''</a:t>
            </a:r>
            <a:endParaRPr lang="sl-SI" sz="40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99992" y="836712"/>
            <a:ext cx="4263008" cy="2578220"/>
          </a:xfrm>
        </p:spPr>
        <p:txBody>
          <a:bodyPr/>
          <a:lstStyle/>
          <a:p>
            <a:r>
              <a:rPr lang="sl-SI" sz="8800" dirty="0" err="1" smtClean="0"/>
              <a:t>Abbé</a:t>
            </a:r>
            <a:r>
              <a:rPr lang="sl-SI" sz="8800" dirty="0" smtClean="0"/>
              <a:t>                 Pierre</a:t>
            </a:r>
            <a:endParaRPr lang="sl-SI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243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331640" y="1916832"/>
            <a:ext cx="7355160" cy="4179168"/>
          </a:xfrm>
        </p:spPr>
        <p:txBody>
          <a:bodyPr/>
          <a:lstStyle/>
          <a:p>
            <a:r>
              <a:rPr lang="fr-FR" dirty="0" smtClean="0"/>
              <a:t>né </a:t>
            </a:r>
            <a:r>
              <a:rPr lang="fr-FR" dirty="0" smtClean="0"/>
              <a:t>le 5 août 1912 à </a:t>
            </a:r>
            <a:r>
              <a:rPr lang="sl-SI" dirty="0" smtClean="0"/>
              <a:t> </a:t>
            </a:r>
            <a:r>
              <a:rPr lang="fr-FR" dirty="0" smtClean="0"/>
              <a:t>Lyon</a:t>
            </a:r>
            <a:endParaRPr lang="sl-SI" dirty="0" smtClean="0"/>
          </a:p>
          <a:p>
            <a:r>
              <a:rPr lang="sl-SI" dirty="0" err="1"/>
              <a:t>m</a:t>
            </a:r>
            <a:r>
              <a:rPr lang="sl-SI" dirty="0" err="1" smtClean="0"/>
              <a:t>embre</a:t>
            </a:r>
            <a:r>
              <a:rPr lang="sl-SI" dirty="0" smtClean="0"/>
              <a:t> de la </a:t>
            </a:r>
            <a:r>
              <a:rPr lang="sl-SI" dirty="0" err="1" smtClean="0"/>
              <a:t>résistance</a:t>
            </a:r>
            <a:r>
              <a:rPr lang="sl-SI" dirty="0" smtClean="0"/>
              <a:t> </a:t>
            </a:r>
            <a:r>
              <a:rPr lang="sl-SI" dirty="0" smtClean="0"/>
              <a:t>(1942 – 1944)  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87208" cy="1152128"/>
          </a:xfrm>
        </p:spPr>
        <p:txBody>
          <a:bodyPr/>
          <a:lstStyle/>
          <a:p>
            <a:r>
              <a:rPr lang="sl-SI" dirty="0" smtClean="0"/>
              <a:t>Henri </a:t>
            </a:r>
            <a:r>
              <a:rPr lang="sl-SI" dirty="0" err="1" smtClean="0"/>
              <a:t>Antoine</a:t>
            </a:r>
            <a:r>
              <a:rPr lang="sl-SI" dirty="0" smtClean="0"/>
              <a:t> </a:t>
            </a:r>
            <a:r>
              <a:rPr lang="sl-SI" dirty="0" err="1" smtClean="0"/>
              <a:t>Groues</a:t>
            </a:r>
            <a:endParaRPr lang="sl-SI" dirty="0"/>
          </a:p>
        </p:txBody>
      </p:sp>
      <p:pic>
        <p:nvPicPr>
          <p:cNvPr id="4" name="Slika 3" descr="http://www.pasaj.ch/wp-content/uploads/2013/10/Abb%C3%A9-Pierre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26642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lusile17.l.u.pic.centerblog.net/ad27dfc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2281436" cy="328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http://www.completefrance.com/polopoly_fs/1.3084910.1386330060!/image/722083911.jpg_gen/derivatives/landscape_630/722083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41765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r>
              <a:rPr lang="sl-SI" dirty="0" smtClean="0"/>
              <a:t>A </a:t>
            </a:r>
            <a:r>
              <a:rPr lang="sl-SI" dirty="0" err="1" smtClean="0"/>
              <a:t>partir</a:t>
            </a:r>
            <a:r>
              <a:rPr lang="sl-SI" dirty="0" smtClean="0"/>
              <a:t> de 1949, </a:t>
            </a:r>
            <a:r>
              <a:rPr lang="sl-SI" dirty="0" err="1" smtClean="0"/>
              <a:t>il</a:t>
            </a:r>
            <a:r>
              <a:rPr lang="sl-SI" dirty="0" smtClean="0"/>
              <a:t> a fondé la </a:t>
            </a:r>
            <a:r>
              <a:rPr lang="sl-SI" dirty="0" err="1" smtClean="0"/>
              <a:t>communauté</a:t>
            </a:r>
            <a:r>
              <a:rPr lang="sl-SI" dirty="0" smtClean="0"/>
              <a:t> d'</a:t>
            </a:r>
            <a:r>
              <a:rPr lang="sl-SI" dirty="0" err="1" smtClean="0"/>
              <a:t>Emmaus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http://www.emmaus-international.org/images/site/menu/memoire/biographie-abbe-pierre/fondateur-emmaus/maraudes-hiver-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http://www.linternaute.com/actualite/hommage-a-l-abbe-pierre/image/5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47834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www.yvongenealogie.fr/wp-content/uploads/2012/08/emmaus-abbe-pierre-AF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816464" cy="25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sl-SI" dirty="0" err="1" smtClean="0"/>
              <a:t>Il</a:t>
            </a:r>
            <a:r>
              <a:rPr lang="sl-SI" dirty="0" smtClean="0"/>
              <a:t> a </a:t>
            </a:r>
            <a:r>
              <a:rPr lang="sl-SI" dirty="0" err="1" smtClean="0"/>
              <a:t>reçu</a:t>
            </a:r>
            <a:r>
              <a:rPr lang="sl-SI" dirty="0" smtClean="0"/>
              <a:t>  </a:t>
            </a:r>
            <a:r>
              <a:rPr lang="sl-SI" dirty="0" smtClean="0"/>
              <a:t>la Grande-</a:t>
            </a:r>
            <a:r>
              <a:rPr lang="sl-SI" dirty="0" err="1" smtClean="0"/>
              <a:t>croix</a:t>
            </a:r>
            <a:r>
              <a:rPr lang="sl-SI" dirty="0" smtClean="0"/>
              <a:t> de la </a:t>
            </a:r>
            <a:r>
              <a:rPr lang="sl-SI" dirty="0" err="1" smtClean="0"/>
              <a:t>Légion</a:t>
            </a:r>
            <a:r>
              <a:rPr lang="sl-SI" dirty="0" smtClean="0"/>
              <a:t> d’</a:t>
            </a:r>
            <a:r>
              <a:rPr lang="sl-SI" dirty="0" err="1" smtClean="0"/>
              <a:t>honneur</a:t>
            </a:r>
            <a:r>
              <a:rPr lang="sl-SI" dirty="0" smtClean="0"/>
              <a:t>.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err="1" smtClean="0"/>
              <a:t>Il</a:t>
            </a:r>
            <a:r>
              <a:rPr lang="sl-SI" dirty="0" smtClean="0"/>
              <a:t> </a:t>
            </a:r>
            <a:r>
              <a:rPr lang="sl-SI" dirty="0" err="1" smtClean="0"/>
              <a:t>est</a:t>
            </a:r>
            <a:r>
              <a:rPr lang="sl-SI" dirty="0" smtClean="0"/>
              <a:t> </a:t>
            </a:r>
            <a:r>
              <a:rPr lang="sl-SI" dirty="0" err="1" smtClean="0"/>
              <a:t>mort</a:t>
            </a:r>
            <a:r>
              <a:rPr lang="sl-SI" dirty="0" smtClean="0"/>
              <a:t> en </a:t>
            </a:r>
            <a:r>
              <a:rPr lang="sl-SI" dirty="0" err="1" smtClean="0"/>
              <a:t>janvier</a:t>
            </a:r>
            <a:r>
              <a:rPr lang="sl-SI" dirty="0" smtClean="0"/>
              <a:t> 2007, </a:t>
            </a:r>
            <a:r>
              <a:rPr lang="sl-SI" dirty="0" err="1" smtClean="0"/>
              <a:t>il</a:t>
            </a:r>
            <a:r>
              <a:rPr lang="sl-SI" dirty="0" smtClean="0"/>
              <a:t> </a:t>
            </a:r>
            <a:r>
              <a:rPr lang="sl-SI" dirty="0" err="1" smtClean="0"/>
              <a:t>avait</a:t>
            </a:r>
            <a:r>
              <a:rPr lang="sl-SI" dirty="0" smtClean="0"/>
              <a:t> 94 </a:t>
            </a:r>
            <a:r>
              <a:rPr lang="sl-SI" dirty="0" err="1" smtClean="0"/>
              <a:t>ans</a:t>
            </a:r>
            <a:r>
              <a:rPr lang="sl-SI" dirty="0" smtClean="0"/>
              <a:t>. 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Slika 3" descr="http://jlhuss.blog.lemonde.fr/files/dcoration_abb_pierre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0243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http://i-cms.linternaute.com/image_cms/original/504325-funerailles-de-l-abbe-pier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51435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259632" y="1524000"/>
            <a:ext cx="7427168" cy="4572000"/>
          </a:xfrm>
        </p:spPr>
        <p:txBody>
          <a:bodyPr/>
          <a:lstStyle/>
          <a:p>
            <a:r>
              <a:rPr lang="sl-SI" dirty="0" err="1" smtClean="0"/>
              <a:t>Akamasoa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1219200"/>
          </a:xfrm>
        </p:spPr>
        <p:txBody>
          <a:bodyPr/>
          <a:lstStyle/>
          <a:p>
            <a:r>
              <a:rPr lang="sl-SI" dirty="0" err="1" smtClean="0"/>
              <a:t>Pedro</a:t>
            </a:r>
            <a:r>
              <a:rPr lang="sl-SI" dirty="0" smtClean="0"/>
              <a:t> Opeka</a:t>
            </a:r>
            <a:endParaRPr lang="sl-SI" dirty="0"/>
          </a:p>
        </p:txBody>
      </p:sp>
      <p:pic>
        <p:nvPicPr>
          <p:cNvPr id="4" name="Slika 3" descr="http://www.delo.si/assets/media/picture/20111223/opeka.jpg?rev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3043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https://c2.staticflickr.com/8/7122/6947130858_31296b2852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www.missio.si/wp-content/uploads/2012/02/Opeka-med-ljudm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782</TotalTime>
  <Words>51</Words>
  <Application>Microsoft Office PowerPoint</Application>
  <PresentationFormat>Diaprojekcija na zaslonu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Papir</vt:lpstr>
      <vt:lpstr>Abbé                 Pierre</vt:lpstr>
      <vt:lpstr>Henri Antoine Groues</vt:lpstr>
      <vt:lpstr>PowerPointova predstavitev</vt:lpstr>
      <vt:lpstr>PowerPointova predstavitev</vt:lpstr>
      <vt:lpstr>Pedro Opeka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Abbé                 Pierre</dc:title>
  <dc:creator>spela_000</dc:creator>
  <cp:lastModifiedBy>Profesor</cp:lastModifiedBy>
  <cp:revision>57</cp:revision>
  <dcterms:created xsi:type="dcterms:W3CDTF">2015-04-12T09:52:10Z</dcterms:created>
  <dcterms:modified xsi:type="dcterms:W3CDTF">2015-04-21T15:04:28Z</dcterms:modified>
</cp:coreProperties>
</file>